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6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65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87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507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811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9097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1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145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08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191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046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61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A6244-8127-4995-8A8B-D59C7CB9311D}" type="datetimeFigureOut">
              <a:rPr lang="de-DE" smtClean="0"/>
              <a:t>17.08.2026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2A4D-5BA5-4928-80A5-619F2A18E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374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143" y="2337803"/>
            <a:ext cx="703738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uppieren 47"/>
          <p:cNvGrpSpPr/>
          <p:nvPr/>
        </p:nvGrpSpPr>
        <p:grpSpPr>
          <a:xfrm>
            <a:off x="3834224" y="1421473"/>
            <a:ext cx="7091175" cy="4146610"/>
            <a:chOff x="3834224" y="1421473"/>
            <a:chExt cx="7091175" cy="4146610"/>
          </a:xfrm>
        </p:grpSpPr>
        <p:sp>
          <p:nvSpPr>
            <p:cNvPr id="5" name="Rechteck 4"/>
            <p:cNvSpPr/>
            <p:nvPr/>
          </p:nvSpPr>
          <p:spPr>
            <a:xfrm>
              <a:off x="4320330" y="2331197"/>
              <a:ext cx="5016617" cy="257542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4387442" y="2407640"/>
              <a:ext cx="4890782" cy="242441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9218292" y="2525085"/>
              <a:ext cx="160600" cy="2206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hteck 9"/>
            <p:cNvSpPr/>
            <p:nvPr/>
          </p:nvSpPr>
          <p:spPr>
            <a:xfrm rot="18987118">
              <a:off x="3834224" y="5139514"/>
              <a:ext cx="798319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/>
            <p:cNvSpPr/>
            <p:nvPr/>
          </p:nvSpPr>
          <p:spPr>
            <a:xfrm rot="2174845">
              <a:off x="9253558" y="5041475"/>
              <a:ext cx="1063836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4530054" y="4762269"/>
              <a:ext cx="1426023" cy="220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eck 13"/>
            <p:cNvSpPr/>
            <p:nvPr/>
          </p:nvSpPr>
          <p:spPr>
            <a:xfrm rot="13599467">
              <a:off x="5847670" y="5146064"/>
              <a:ext cx="798319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/>
            <p:cNvSpPr/>
            <p:nvPr/>
          </p:nvSpPr>
          <p:spPr>
            <a:xfrm rot="19492390">
              <a:off x="9253557" y="2161093"/>
              <a:ext cx="1063836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6" name="Rechteck 15"/>
            <p:cNvSpPr/>
            <p:nvPr/>
          </p:nvSpPr>
          <p:spPr>
            <a:xfrm>
              <a:off x="6098690" y="2247059"/>
              <a:ext cx="662835" cy="243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Rechteck 16"/>
            <p:cNvSpPr/>
            <p:nvPr/>
          </p:nvSpPr>
          <p:spPr>
            <a:xfrm rot="13599467">
              <a:off x="6162609" y="2037719"/>
              <a:ext cx="765211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/>
            <p:cNvSpPr/>
            <p:nvPr/>
          </p:nvSpPr>
          <p:spPr>
            <a:xfrm>
              <a:off x="4538443" y="2247059"/>
              <a:ext cx="1090570" cy="243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/>
            <p:cNvSpPr/>
            <p:nvPr/>
          </p:nvSpPr>
          <p:spPr>
            <a:xfrm rot="2930357">
              <a:off x="3639055" y="1930531"/>
              <a:ext cx="1063836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4605556" y="2337803"/>
              <a:ext cx="318782" cy="6906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1" name="Rechteck 20"/>
            <p:cNvSpPr/>
            <p:nvPr/>
          </p:nvSpPr>
          <p:spPr>
            <a:xfrm>
              <a:off x="4651994" y="2868074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Rechteck 21"/>
            <p:cNvSpPr/>
            <p:nvPr/>
          </p:nvSpPr>
          <p:spPr>
            <a:xfrm>
              <a:off x="4651847" y="2495714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Rechteck 22"/>
            <p:cNvSpPr/>
            <p:nvPr/>
          </p:nvSpPr>
          <p:spPr>
            <a:xfrm>
              <a:off x="4651847" y="2685661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51847" y="2321175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Rechteck 24"/>
            <p:cNvSpPr/>
            <p:nvPr/>
          </p:nvSpPr>
          <p:spPr>
            <a:xfrm>
              <a:off x="6323836" y="2348489"/>
              <a:ext cx="318782" cy="69062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/>
            <p:cNvSpPr/>
            <p:nvPr/>
          </p:nvSpPr>
          <p:spPr>
            <a:xfrm>
              <a:off x="6370274" y="2349002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27" name="Rechteck 26"/>
            <p:cNvSpPr/>
            <p:nvPr/>
          </p:nvSpPr>
          <p:spPr>
            <a:xfrm>
              <a:off x="6370273" y="2525519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/>
            <p:cNvSpPr/>
            <p:nvPr/>
          </p:nvSpPr>
          <p:spPr>
            <a:xfrm>
              <a:off x="6370272" y="2692320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Rechteck 28"/>
            <p:cNvSpPr/>
            <p:nvPr/>
          </p:nvSpPr>
          <p:spPr>
            <a:xfrm>
              <a:off x="6370271" y="2870351"/>
              <a:ext cx="225905" cy="1198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Textfeld 29"/>
            <p:cNvSpPr txBox="1"/>
            <p:nvPr/>
          </p:nvSpPr>
          <p:spPr>
            <a:xfrm rot="16200000">
              <a:off x="7498477" y="4292818"/>
              <a:ext cx="642571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Werkzeugschrank</a:t>
              </a:r>
            </a:p>
          </p:txBody>
        </p:sp>
        <p:sp>
          <p:nvSpPr>
            <p:cNvPr id="33" name="Textfeld 32"/>
            <p:cNvSpPr txBox="1"/>
            <p:nvPr/>
          </p:nvSpPr>
          <p:spPr>
            <a:xfrm rot="16200000">
              <a:off x="4360472" y="2459146"/>
              <a:ext cx="8137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Ausziehleiter unter Koffer</a:t>
              </a:r>
            </a:p>
          </p:txBody>
        </p:sp>
        <p:sp>
          <p:nvSpPr>
            <p:cNvPr id="34" name="Textfeld 33"/>
            <p:cNvSpPr txBox="1"/>
            <p:nvPr/>
          </p:nvSpPr>
          <p:spPr>
            <a:xfrm rot="16200000">
              <a:off x="10374420" y="2818504"/>
              <a:ext cx="7634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Klapptreppe mit Handlauf</a:t>
              </a:r>
            </a:p>
          </p:txBody>
        </p:sp>
        <p:sp>
          <p:nvSpPr>
            <p:cNvPr id="35" name="Rechteck 34"/>
            <p:cNvSpPr/>
            <p:nvPr/>
          </p:nvSpPr>
          <p:spPr>
            <a:xfrm rot="5400000">
              <a:off x="9508666" y="2349076"/>
              <a:ext cx="808624" cy="126950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Rechteck 35"/>
            <p:cNvSpPr/>
            <p:nvPr/>
          </p:nvSpPr>
          <p:spPr>
            <a:xfrm rot="5400000">
              <a:off x="9216706" y="2840539"/>
              <a:ext cx="672961" cy="298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Rechteck 36"/>
            <p:cNvSpPr/>
            <p:nvPr/>
          </p:nvSpPr>
          <p:spPr>
            <a:xfrm rot="5400000">
              <a:off x="9650582" y="2840529"/>
              <a:ext cx="672961" cy="298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8" name="Rechteck 37"/>
            <p:cNvSpPr/>
            <p:nvPr/>
          </p:nvSpPr>
          <p:spPr>
            <a:xfrm rot="5400000">
              <a:off x="10068896" y="2840517"/>
              <a:ext cx="672961" cy="2982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/>
            <p:cNvSpPr/>
            <p:nvPr/>
          </p:nvSpPr>
          <p:spPr>
            <a:xfrm>
              <a:off x="5118874" y="2472077"/>
              <a:ext cx="865196" cy="234089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Rechteck 2"/>
            <p:cNvSpPr/>
            <p:nvPr/>
          </p:nvSpPr>
          <p:spPr>
            <a:xfrm>
              <a:off x="8070088" y="3676792"/>
              <a:ext cx="1062393" cy="1113303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8143432" y="3788948"/>
              <a:ext cx="9635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Gestell mit Haspeln, Schubladen, Kran, Monitore und Bedieneinheit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5118545" y="2450174"/>
              <a:ext cx="9585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Wassertank mind. 2000 L mit untergebauten Hochdruck-pumpe, zwei Schubladen und Standheizung</a:t>
              </a:r>
            </a:p>
          </p:txBody>
        </p:sp>
        <p:sp>
          <p:nvSpPr>
            <p:cNvPr id="40" name="Rechteck 39"/>
            <p:cNvSpPr/>
            <p:nvPr/>
          </p:nvSpPr>
          <p:spPr>
            <a:xfrm rot="5400000" flipV="1">
              <a:off x="6901338" y="4205009"/>
              <a:ext cx="1208382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Rechteck 40"/>
            <p:cNvSpPr/>
            <p:nvPr/>
          </p:nvSpPr>
          <p:spPr>
            <a:xfrm rot="5400000">
              <a:off x="7194100" y="2694139"/>
              <a:ext cx="617063" cy="51513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Rechteck 41"/>
            <p:cNvSpPr/>
            <p:nvPr/>
          </p:nvSpPr>
          <p:spPr>
            <a:xfrm rot="9836987">
              <a:off x="7525494" y="3491120"/>
              <a:ext cx="634617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Rechteck 31"/>
            <p:cNvSpPr/>
            <p:nvPr/>
          </p:nvSpPr>
          <p:spPr>
            <a:xfrm>
              <a:off x="6395258" y="4133130"/>
              <a:ext cx="1062244" cy="66273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4" name="Textfeld 43"/>
            <p:cNvSpPr txBox="1"/>
            <p:nvPr/>
          </p:nvSpPr>
          <p:spPr>
            <a:xfrm rot="16200000">
              <a:off x="6086310" y="2466166"/>
              <a:ext cx="8137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Ausziehleiter unter Koffer</a:t>
              </a:r>
            </a:p>
          </p:txBody>
        </p:sp>
        <p:sp>
          <p:nvSpPr>
            <p:cNvPr id="45" name="Rechteck 44"/>
            <p:cNvSpPr/>
            <p:nvPr/>
          </p:nvSpPr>
          <p:spPr>
            <a:xfrm>
              <a:off x="6410100" y="4206887"/>
              <a:ext cx="1011962" cy="4678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Schreibtisch</a:t>
              </a:r>
              <a:r>
                <a:rPr lang="de-DE" sz="11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mit Unter- und Überbauschrank und Bildschirmen</a:t>
              </a:r>
            </a:p>
          </p:txBody>
        </p:sp>
        <p:sp>
          <p:nvSpPr>
            <p:cNvPr id="46" name="Rechteck 45"/>
            <p:cNvSpPr/>
            <p:nvPr/>
          </p:nvSpPr>
          <p:spPr>
            <a:xfrm>
              <a:off x="6832223" y="2432364"/>
              <a:ext cx="629989" cy="546899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dirty="0" err="1">
                  <a:cs typeface="Arial" panose="020B0604020202020204" pitchFamily="34" charset="0"/>
                </a:rPr>
                <a:t>Klimaan</a:t>
              </a:r>
              <a:r>
                <a:rPr lang="de-DE" sz="800" dirty="0">
                  <a:cs typeface="Arial" panose="020B0604020202020204" pitchFamily="34" charset="0"/>
                </a:rPr>
                <a:t>-lage unter Sitzbank</a:t>
              </a:r>
            </a:p>
          </p:txBody>
        </p:sp>
        <p:sp>
          <p:nvSpPr>
            <p:cNvPr id="47" name="Rechteck 46"/>
            <p:cNvSpPr/>
            <p:nvPr/>
          </p:nvSpPr>
          <p:spPr>
            <a:xfrm>
              <a:off x="6034763" y="2440991"/>
              <a:ext cx="276785" cy="234910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9" name="Gleichschenkliges Dreieck 48"/>
            <p:cNvSpPr/>
            <p:nvPr/>
          </p:nvSpPr>
          <p:spPr>
            <a:xfrm rot="2622145">
              <a:off x="6134648" y="2349509"/>
              <a:ext cx="289774" cy="186896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Gleichschenkliges Dreieck 49"/>
            <p:cNvSpPr/>
            <p:nvPr/>
          </p:nvSpPr>
          <p:spPr>
            <a:xfrm rot="2692632">
              <a:off x="6108827" y="2416432"/>
              <a:ext cx="304183" cy="158043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 50"/>
            <p:cNvSpPr/>
            <p:nvPr/>
          </p:nvSpPr>
          <p:spPr>
            <a:xfrm>
              <a:off x="4422685" y="3384603"/>
              <a:ext cx="623719" cy="14283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4406308" y="3469920"/>
              <a:ext cx="65517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Regal mit drei Wannen-böden und darunter Befüll-haspel</a:t>
              </a:r>
            </a:p>
            <a:p>
              <a:endParaRPr lang="de-DE" dirty="0"/>
            </a:p>
          </p:txBody>
        </p:sp>
        <p:sp>
          <p:nvSpPr>
            <p:cNvPr id="53" name="Rechteck 52"/>
            <p:cNvSpPr/>
            <p:nvPr/>
          </p:nvSpPr>
          <p:spPr>
            <a:xfrm>
              <a:off x="7575043" y="4133130"/>
              <a:ext cx="458616" cy="6441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hteck 53"/>
            <p:cNvSpPr/>
            <p:nvPr/>
          </p:nvSpPr>
          <p:spPr>
            <a:xfrm rot="5400000">
              <a:off x="4798081" y="3596780"/>
              <a:ext cx="2424001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8308346" y="3445086"/>
              <a:ext cx="826640" cy="217332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feld 38"/>
            <p:cNvSpPr txBox="1"/>
            <p:nvPr/>
          </p:nvSpPr>
          <p:spPr>
            <a:xfrm rot="16200000">
              <a:off x="7457363" y="4292818"/>
              <a:ext cx="6624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Werkzeugschrank</a:t>
              </a:r>
            </a:p>
          </p:txBody>
        </p:sp>
        <p:sp>
          <p:nvSpPr>
            <p:cNvPr id="43" name="Rad 42"/>
            <p:cNvSpPr/>
            <p:nvPr/>
          </p:nvSpPr>
          <p:spPr>
            <a:xfrm rot="5249274">
              <a:off x="7733241" y="2377119"/>
              <a:ext cx="213557" cy="342989"/>
            </a:xfrm>
            <a:prstGeom prst="donu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56" name="Rechteck 55">
            <a:extLst>
              <a:ext uri="{FF2B5EF4-FFF2-40B4-BE49-F238E27FC236}">
                <a16:creationId xmlns:a16="http://schemas.microsoft.com/office/drawing/2014/main" id="{BF5059A7-6FA9-60BC-0D81-8CCBE07D99E4}"/>
              </a:ext>
            </a:extLst>
          </p:cNvPr>
          <p:cNvSpPr/>
          <p:nvPr/>
        </p:nvSpPr>
        <p:spPr>
          <a:xfrm>
            <a:off x="8221257" y="2435977"/>
            <a:ext cx="771260" cy="24968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D49821C0-3521-D0AE-250E-8F2892BA74F2}"/>
              </a:ext>
            </a:extLst>
          </p:cNvPr>
          <p:cNvSpPr/>
          <p:nvPr/>
        </p:nvSpPr>
        <p:spPr>
          <a:xfrm rot="9855981">
            <a:off x="8634469" y="2631502"/>
            <a:ext cx="413997" cy="182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B2072CBB-8290-2354-79FD-D2098C323808}"/>
              </a:ext>
            </a:extLst>
          </p:cNvPr>
          <p:cNvSpPr/>
          <p:nvPr/>
        </p:nvSpPr>
        <p:spPr>
          <a:xfrm>
            <a:off x="8281074" y="2585426"/>
            <a:ext cx="45719" cy="1373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chemeClr val="accent1"/>
                </a:solidFill>
              </a:ln>
              <a:solidFill>
                <a:schemeClr val="accent1"/>
              </a:solidFill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EA435472-05E6-7343-8969-EA2E8F58241E}"/>
              </a:ext>
            </a:extLst>
          </p:cNvPr>
          <p:cNvSpPr txBox="1"/>
          <p:nvPr/>
        </p:nvSpPr>
        <p:spPr>
          <a:xfrm>
            <a:off x="8221613" y="2406831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Arbeitsplatte</a:t>
            </a:r>
          </a:p>
        </p:txBody>
      </p:sp>
    </p:spTree>
    <p:extLst>
      <p:ext uri="{BB962C8B-B14F-4D97-AF65-F5344CB8AC3E}">
        <p14:creationId xmlns:p14="http://schemas.microsoft.com/office/powerpoint/2010/main" val="832828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638" y="1848410"/>
            <a:ext cx="6917351" cy="33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hteck 34"/>
          <p:cNvSpPr/>
          <p:nvPr/>
        </p:nvSpPr>
        <p:spPr>
          <a:xfrm rot="7800000">
            <a:off x="9929878" y="3466453"/>
            <a:ext cx="73923" cy="189494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Rechteck 94"/>
          <p:cNvSpPr/>
          <p:nvPr/>
        </p:nvSpPr>
        <p:spPr>
          <a:xfrm>
            <a:off x="4150494" y="4404049"/>
            <a:ext cx="508327" cy="233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Rechteck 95"/>
          <p:cNvSpPr/>
          <p:nvPr/>
        </p:nvSpPr>
        <p:spPr>
          <a:xfrm>
            <a:off x="4131832" y="4394718"/>
            <a:ext cx="517658" cy="2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/>
          <p:cNvSpPr/>
          <p:nvPr/>
        </p:nvSpPr>
        <p:spPr>
          <a:xfrm rot="7800000">
            <a:off x="9813324" y="3685294"/>
            <a:ext cx="75590" cy="16277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Rechteck 98"/>
          <p:cNvSpPr/>
          <p:nvPr/>
        </p:nvSpPr>
        <p:spPr>
          <a:xfrm>
            <a:off x="9716626" y="4432586"/>
            <a:ext cx="453888" cy="83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Rechteck 99"/>
          <p:cNvSpPr/>
          <p:nvPr/>
        </p:nvSpPr>
        <p:spPr>
          <a:xfrm>
            <a:off x="10153752" y="4799380"/>
            <a:ext cx="453888" cy="839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3" name="Gruppieren 102"/>
          <p:cNvGrpSpPr/>
          <p:nvPr/>
        </p:nvGrpSpPr>
        <p:grpSpPr>
          <a:xfrm>
            <a:off x="4187818" y="1257938"/>
            <a:ext cx="6228204" cy="2891409"/>
            <a:chOff x="4187818" y="1257938"/>
            <a:chExt cx="6228204" cy="2891409"/>
          </a:xfrm>
        </p:grpSpPr>
        <p:sp>
          <p:nvSpPr>
            <p:cNvPr id="5" name="Rechteck 4"/>
            <p:cNvSpPr/>
            <p:nvPr/>
          </p:nvSpPr>
          <p:spPr>
            <a:xfrm>
              <a:off x="4187818" y="1257938"/>
              <a:ext cx="5016617" cy="2575421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/>
            <p:cNvSpPr/>
            <p:nvPr/>
          </p:nvSpPr>
          <p:spPr>
            <a:xfrm>
              <a:off x="4255126" y="1339560"/>
              <a:ext cx="4890782" cy="242441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eck 6"/>
            <p:cNvSpPr/>
            <p:nvPr/>
          </p:nvSpPr>
          <p:spPr>
            <a:xfrm>
              <a:off x="9069002" y="1351492"/>
              <a:ext cx="148274" cy="24250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7994142" y="2295046"/>
              <a:ext cx="1790889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eck 17"/>
            <p:cNvSpPr/>
            <p:nvPr/>
          </p:nvSpPr>
          <p:spPr>
            <a:xfrm>
              <a:off x="4389153" y="2676267"/>
              <a:ext cx="1090570" cy="243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7480781" y="3542674"/>
              <a:ext cx="15501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2 Schubladen nebeneinander</a:t>
              </a:r>
            </a:p>
          </p:txBody>
        </p:sp>
        <p:sp>
          <p:nvSpPr>
            <p:cNvPr id="2" name="Rechteck 1"/>
            <p:cNvSpPr/>
            <p:nvPr/>
          </p:nvSpPr>
          <p:spPr>
            <a:xfrm>
              <a:off x="4969584" y="1399049"/>
              <a:ext cx="865196" cy="14415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Rechteck 2"/>
            <p:cNvSpPr/>
            <p:nvPr/>
          </p:nvSpPr>
          <p:spPr>
            <a:xfrm>
              <a:off x="7920798" y="1399050"/>
              <a:ext cx="1062393" cy="1916798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4958485" y="1591981"/>
              <a:ext cx="9585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Wassertank mind. 2000 L mit untergebauten Hochdruck-pumpe, zwei Schubladen und Standheizung</a:t>
              </a:r>
            </a:p>
          </p:txBody>
        </p:sp>
        <p:sp>
          <p:nvSpPr>
            <p:cNvPr id="41" name="Rechteck 40"/>
            <p:cNvSpPr/>
            <p:nvPr/>
          </p:nvSpPr>
          <p:spPr>
            <a:xfrm rot="5400000">
              <a:off x="6158822" y="2506936"/>
              <a:ext cx="2407575" cy="58463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Rechteck 31"/>
            <p:cNvSpPr/>
            <p:nvPr/>
          </p:nvSpPr>
          <p:spPr>
            <a:xfrm>
              <a:off x="6171422" y="2892756"/>
              <a:ext cx="1160962" cy="4571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7" name="Rechteck 46"/>
            <p:cNvSpPr/>
            <p:nvPr/>
          </p:nvSpPr>
          <p:spPr>
            <a:xfrm>
              <a:off x="5894637" y="3100944"/>
              <a:ext cx="276785" cy="7739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9" name="Gleichschenkliges Dreieck 48"/>
            <p:cNvSpPr/>
            <p:nvPr/>
          </p:nvSpPr>
          <p:spPr>
            <a:xfrm rot="2622145">
              <a:off x="5985358" y="2778717"/>
              <a:ext cx="289774" cy="186896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Rechteck 50"/>
            <p:cNvSpPr/>
            <p:nvPr/>
          </p:nvSpPr>
          <p:spPr>
            <a:xfrm>
              <a:off x="4287471" y="1445705"/>
              <a:ext cx="609644" cy="2275588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4338804" y="1919470"/>
              <a:ext cx="5741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Regal mit drei</a:t>
              </a:r>
            </a:p>
            <a:p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 Wannen-böden </a:t>
              </a:r>
              <a:endParaRPr lang="de-DE" dirty="0"/>
            </a:p>
          </p:txBody>
        </p:sp>
        <p:sp>
          <p:nvSpPr>
            <p:cNvPr id="53" name="Rechteck 52"/>
            <p:cNvSpPr/>
            <p:nvPr/>
          </p:nvSpPr>
          <p:spPr>
            <a:xfrm>
              <a:off x="7425753" y="2649553"/>
              <a:ext cx="458616" cy="64415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hteck 53"/>
            <p:cNvSpPr/>
            <p:nvPr/>
          </p:nvSpPr>
          <p:spPr>
            <a:xfrm rot="5400000">
              <a:off x="4648791" y="2533075"/>
              <a:ext cx="2424001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7425753" y="3570608"/>
              <a:ext cx="1557438" cy="166176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feld 38"/>
            <p:cNvSpPr txBox="1"/>
            <p:nvPr/>
          </p:nvSpPr>
          <p:spPr>
            <a:xfrm>
              <a:off x="7345225" y="2810065"/>
              <a:ext cx="6624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Werkzeugschrank</a:t>
              </a:r>
            </a:p>
          </p:txBody>
        </p:sp>
        <p:sp>
          <p:nvSpPr>
            <p:cNvPr id="48" name="Rad 47"/>
            <p:cNvSpPr/>
            <p:nvPr/>
          </p:nvSpPr>
          <p:spPr>
            <a:xfrm>
              <a:off x="8140394" y="1474230"/>
              <a:ext cx="658372" cy="655547"/>
            </a:xfrm>
            <a:prstGeom prst="donu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57" name="Rad 56"/>
            <p:cNvSpPr/>
            <p:nvPr/>
          </p:nvSpPr>
          <p:spPr>
            <a:xfrm>
              <a:off x="8140882" y="2504130"/>
              <a:ext cx="658372" cy="655547"/>
            </a:xfrm>
            <a:prstGeom prst="donu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58" name="Rechteck 57"/>
            <p:cNvSpPr/>
            <p:nvPr/>
          </p:nvSpPr>
          <p:spPr>
            <a:xfrm>
              <a:off x="7425753" y="3358157"/>
              <a:ext cx="1557438" cy="166176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feld 60"/>
            <p:cNvSpPr txBox="1"/>
            <p:nvPr/>
          </p:nvSpPr>
          <p:spPr>
            <a:xfrm>
              <a:off x="7480781" y="3331686"/>
              <a:ext cx="7601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1 Schublade</a:t>
              </a:r>
            </a:p>
          </p:txBody>
        </p:sp>
        <p:pic>
          <p:nvPicPr>
            <p:cNvPr id="64" name="Grafik 6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61311" y="2504130"/>
              <a:ext cx="169842" cy="273567"/>
            </a:xfrm>
            <a:prstGeom prst="rect">
              <a:avLst/>
            </a:prstGeom>
          </p:spPr>
        </p:pic>
        <p:sp>
          <p:nvSpPr>
            <p:cNvPr id="65" name="Ellipse 64"/>
            <p:cNvSpPr/>
            <p:nvPr/>
          </p:nvSpPr>
          <p:spPr>
            <a:xfrm flipH="1">
              <a:off x="9661311" y="2309961"/>
              <a:ext cx="110631" cy="94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6" name="Ellipse 65"/>
            <p:cNvSpPr/>
            <p:nvPr/>
          </p:nvSpPr>
          <p:spPr>
            <a:xfrm>
              <a:off x="7954710" y="2238700"/>
              <a:ext cx="255509" cy="22447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68" name="Gerader Verbinder 67"/>
            <p:cNvCxnSpPr>
              <a:cxnSpLocks/>
            </p:cNvCxnSpPr>
            <p:nvPr/>
          </p:nvCxnSpPr>
          <p:spPr>
            <a:xfrm>
              <a:off x="8082465" y="2230074"/>
              <a:ext cx="1702566" cy="792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r Verbinder 70"/>
            <p:cNvCxnSpPr>
              <a:stCxn id="64" idx="0"/>
              <a:endCxn id="65" idx="3"/>
            </p:cNvCxnSpPr>
            <p:nvPr/>
          </p:nvCxnSpPr>
          <p:spPr>
            <a:xfrm flipV="1">
              <a:off x="9746232" y="2391028"/>
              <a:ext cx="9508" cy="1131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chteck 73"/>
            <p:cNvSpPr/>
            <p:nvPr/>
          </p:nvSpPr>
          <p:spPr>
            <a:xfrm>
              <a:off x="4278140" y="2795550"/>
              <a:ext cx="609644" cy="845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5" name="Rechteck 74"/>
            <p:cNvSpPr/>
            <p:nvPr/>
          </p:nvSpPr>
          <p:spPr>
            <a:xfrm>
              <a:off x="4281050" y="2322384"/>
              <a:ext cx="609644" cy="845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6" name="Rechteck 75"/>
            <p:cNvSpPr/>
            <p:nvPr/>
          </p:nvSpPr>
          <p:spPr>
            <a:xfrm>
              <a:off x="4284561" y="1856164"/>
              <a:ext cx="609644" cy="845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8" name="Rechteck 77"/>
            <p:cNvSpPr/>
            <p:nvPr/>
          </p:nvSpPr>
          <p:spPr>
            <a:xfrm>
              <a:off x="4347420" y="3039827"/>
              <a:ext cx="476507" cy="318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Ellipse 78"/>
            <p:cNvSpPr/>
            <p:nvPr/>
          </p:nvSpPr>
          <p:spPr>
            <a:xfrm>
              <a:off x="4378874" y="2959831"/>
              <a:ext cx="99424" cy="49126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0" name="Ellipse 79"/>
            <p:cNvSpPr/>
            <p:nvPr/>
          </p:nvSpPr>
          <p:spPr>
            <a:xfrm>
              <a:off x="4484719" y="2953361"/>
              <a:ext cx="99424" cy="49126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1" name="Ellipse 80"/>
            <p:cNvSpPr/>
            <p:nvPr/>
          </p:nvSpPr>
          <p:spPr>
            <a:xfrm>
              <a:off x="4580803" y="2948146"/>
              <a:ext cx="99424" cy="49126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2" name="Ellipse 81"/>
            <p:cNvSpPr/>
            <p:nvPr/>
          </p:nvSpPr>
          <p:spPr>
            <a:xfrm>
              <a:off x="4696145" y="2959831"/>
              <a:ext cx="99424" cy="49126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3" name="Rechteck 82"/>
            <p:cNvSpPr/>
            <p:nvPr/>
          </p:nvSpPr>
          <p:spPr>
            <a:xfrm>
              <a:off x="4988974" y="3370136"/>
              <a:ext cx="878713" cy="152274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hteck 83"/>
            <p:cNvSpPr/>
            <p:nvPr/>
          </p:nvSpPr>
          <p:spPr>
            <a:xfrm>
              <a:off x="4992078" y="3559871"/>
              <a:ext cx="878713" cy="152274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5067299" y="3526322"/>
              <a:ext cx="7312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Schubladen</a:t>
              </a:r>
            </a:p>
          </p:txBody>
        </p:sp>
        <p:sp>
          <p:nvSpPr>
            <p:cNvPr id="87" name="Textfeld 86"/>
            <p:cNvSpPr txBox="1"/>
            <p:nvPr/>
          </p:nvSpPr>
          <p:spPr>
            <a:xfrm>
              <a:off x="4291242" y="3046549"/>
              <a:ext cx="6669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Schlauch-haspel</a:t>
              </a:r>
            </a:p>
          </p:txBody>
        </p:sp>
        <p:sp>
          <p:nvSpPr>
            <p:cNvPr id="88" name="Rechteck 87"/>
            <p:cNvSpPr/>
            <p:nvPr/>
          </p:nvSpPr>
          <p:spPr>
            <a:xfrm>
              <a:off x="6770248" y="3100944"/>
              <a:ext cx="482933" cy="63117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6757863" y="3162983"/>
              <a:ext cx="5627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Schub-laden-schrank</a:t>
              </a:r>
            </a:p>
          </p:txBody>
        </p:sp>
        <p:sp>
          <p:nvSpPr>
            <p:cNvPr id="90" name="Rechteck 89"/>
            <p:cNvSpPr/>
            <p:nvPr/>
          </p:nvSpPr>
          <p:spPr>
            <a:xfrm>
              <a:off x="5902088" y="1368403"/>
              <a:ext cx="1405904" cy="48776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1" name="Rechteck 90"/>
            <p:cNvSpPr/>
            <p:nvPr/>
          </p:nvSpPr>
          <p:spPr>
            <a:xfrm>
              <a:off x="6224907" y="2947806"/>
              <a:ext cx="47288" cy="8014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2" name="Rechteck 91"/>
            <p:cNvSpPr/>
            <p:nvPr/>
          </p:nvSpPr>
          <p:spPr>
            <a:xfrm>
              <a:off x="7265438" y="2944030"/>
              <a:ext cx="45719" cy="80148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4" name="Textfeld 93"/>
            <p:cNvSpPr txBox="1"/>
            <p:nvPr/>
          </p:nvSpPr>
          <p:spPr>
            <a:xfrm>
              <a:off x="6004131" y="1443006"/>
              <a:ext cx="1324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Hängeschrank mit Arbeitsplatzbeleuchtung</a:t>
              </a:r>
            </a:p>
          </p:txBody>
        </p:sp>
        <p:sp>
          <p:nvSpPr>
            <p:cNvPr id="97" name="Rechteck 96"/>
            <p:cNvSpPr/>
            <p:nvPr/>
          </p:nvSpPr>
          <p:spPr>
            <a:xfrm>
              <a:off x="9262738" y="4065372"/>
              <a:ext cx="453888" cy="8397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1" name="Rechteck 100"/>
            <p:cNvSpPr/>
            <p:nvPr/>
          </p:nvSpPr>
          <p:spPr>
            <a:xfrm rot="522724">
              <a:off x="9091086" y="1459688"/>
              <a:ext cx="1324936" cy="4571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2" name="Textfeld 101"/>
            <p:cNvSpPr txBox="1"/>
            <p:nvPr/>
          </p:nvSpPr>
          <p:spPr>
            <a:xfrm rot="482826">
              <a:off x="9283555" y="1259705"/>
              <a:ext cx="112562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800" dirty="0">
                  <a:latin typeface="Arial" panose="020B0604020202020204" pitchFamily="34" charset="0"/>
                  <a:cs typeface="Arial" panose="020B0604020202020204" pitchFamily="34" charset="0"/>
                </a:rPr>
                <a:t>Regenschutzklappe</a:t>
              </a:r>
            </a:p>
          </p:txBody>
        </p:sp>
      </p:grpSp>
      <p:sp>
        <p:nvSpPr>
          <p:cNvPr id="59" name="Textfeld 58"/>
          <p:cNvSpPr txBox="1"/>
          <p:nvPr/>
        </p:nvSpPr>
        <p:spPr>
          <a:xfrm>
            <a:off x="5069811" y="3333475"/>
            <a:ext cx="7312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Schubladen</a:t>
            </a:r>
          </a:p>
        </p:txBody>
      </p:sp>
    </p:spTree>
    <p:extLst>
      <p:ext uri="{BB962C8B-B14F-4D97-AF65-F5344CB8AC3E}">
        <p14:creationId xmlns:p14="http://schemas.microsoft.com/office/powerpoint/2010/main" val="3263670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898571" y="1726545"/>
            <a:ext cx="2989632" cy="257542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4976173" y="1802045"/>
            <a:ext cx="2834427" cy="24244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 flipV="1">
            <a:off x="5799823" y="2586573"/>
            <a:ext cx="198994" cy="14249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5020532" y="1828786"/>
            <a:ext cx="2745707" cy="6879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5036849" y="4085581"/>
            <a:ext cx="498550" cy="10392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hteck 39"/>
          <p:cNvSpPr/>
          <p:nvPr/>
        </p:nvSpPr>
        <p:spPr>
          <a:xfrm rot="5400000">
            <a:off x="6661118" y="2991397"/>
            <a:ext cx="2575420" cy="4571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Gleichschenkliges Dreieck 48"/>
          <p:cNvSpPr/>
          <p:nvPr/>
        </p:nvSpPr>
        <p:spPr>
          <a:xfrm rot="2622145">
            <a:off x="5817407" y="2088252"/>
            <a:ext cx="289774" cy="186896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6" name="Grafik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678" y="4322750"/>
            <a:ext cx="3210373" cy="1200318"/>
          </a:xfrm>
          <a:prstGeom prst="rect">
            <a:avLst/>
          </a:prstGeom>
        </p:spPr>
      </p:pic>
      <p:sp>
        <p:nvSpPr>
          <p:cNvPr id="62" name="Rechteck 61"/>
          <p:cNvSpPr/>
          <p:nvPr/>
        </p:nvSpPr>
        <p:spPr>
          <a:xfrm rot="5400000">
            <a:off x="3555122" y="2992458"/>
            <a:ext cx="2575420" cy="4571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Rechteck 66"/>
          <p:cNvSpPr/>
          <p:nvPr/>
        </p:nvSpPr>
        <p:spPr>
          <a:xfrm>
            <a:off x="4843557" y="3833682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/>
        </p:nvSpPr>
        <p:spPr>
          <a:xfrm>
            <a:off x="7834626" y="2181700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Rechteck 68"/>
          <p:cNvSpPr/>
          <p:nvPr/>
        </p:nvSpPr>
        <p:spPr>
          <a:xfrm>
            <a:off x="7835532" y="3833682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Rechteck 69"/>
          <p:cNvSpPr/>
          <p:nvPr/>
        </p:nvSpPr>
        <p:spPr>
          <a:xfrm>
            <a:off x="4839816" y="2181700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/>
          <p:cNvSpPr/>
          <p:nvPr/>
        </p:nvSpPr>
        <p:spPr>
          <a:xfrm>
            <a:off x="5638847" y="3760373"/>
            <a:ext cx="644596" cy="95303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5649677" y="4082522"/>
            <a:ext cx="633053" cy="10698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hteck 79"/>
          <p:cNvSpPr/>
          <p:nvPr/>
        </p:nvSpPr>
        <p:spPr>
          <a:xfrm>
            <a:off x="5613488" y="3242137"/>
            <a:ext cx="645076" cy="3332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Ellipse 85"/>
          <p:cNvSpPr/>
          <p:nvPr/>
        </p:nvSpPr>
        <p:spPr>
          <a:xfrm>
            <a:off x="5644746" y="3167535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Rechteck 86"/>
          <p:cNvSpPr/>
          <p:nvPr/>
        </p:nvSpPr>
        <p:spPr>
          <a:xfrm>
            <a:off x="5023808" y="2160000"/>
            <a:ext cx="690465" cy="3332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Ellipse 87"/>
          <p:cNvSpPr/>
          <p:nvPr/>
        </p:nvSpPr>
        <p:spPr>
          <a:xfrm>
            <a:off x="5577150" y="2071814"/>
            <a:ext cx="99424" cy="49126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5484158" y="2077200"/>
            <a:ext cx="99424" cy="49126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5391166" y="2071814"/>
            <a:ext cx="99424" cy="49126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5298174" y="2077200"/>
            <a:ext cx="99424" cy="49126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5195534" y="2077200"/>
            <a:ext cx="99424" cy="49126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Ellipse 92"/>
          <p:cNvSpPr/>
          <p:nvPr/>
        </p:nvSpPr>
        <p:spPr>
          <a:xfrm>
            <a:off x="5091124" y="2078669"/>
            <a:ext cx="99424" cy="49126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Rechteck 105"/>
          <p:cNvSpPr/>
          <p:nvPr/>
        </p:nvSpPr>
        <p:spPr>
          <a:xfrm>
            <a:off x="5771805" y="2200559"/>
            <a:ext cx="557690" cy="2332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0" name="Ellipse 109"/>
          <p:cNvSpPr/>
          <p:nvPr/>
        </p:nvSpPr>
        <p:spPr>
          <a:xfrm>
            <a:off x="5785288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feld 32"/>
          <p:cNvSpPr txBox="1"/>
          <p:nvPr/>
        </p:nvSpPr>
        <p:spPr>
          <a:xfrm>
            <a:off x="5632784" y="4029750"/>
            <a:ext cx="6847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Schublade</a:t>
            </a:r>
          </a:p>
        </p:txBody>
      </p:sp>
      <p:sp>
        <p:nvSpPr>
          <p:cNvPr id="113" name="Textfeld 112"/>
          <p:cNvSpPr txBox="1"/>
          <p:nvPr/>
        </p:nvSpPr>
        <p:spPr>
          <a:xfrm>
            <a:off x="4955488" y="4033150"/>
            <a:ext cx="6847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Schublade</a:t>
            </a:r>
          </a:p>
        </p:txBody>
      </p:sp>
      <p:sp>
        <p:nvSpPr>
          <p:cNvPr id="114" name="Textfeld 113"/>
          <p:cNvSpPr txBox="1"/>
          <p:nvPr/>
        </p:nvSpPr>
        <p:spPr>
          <a:xfrm>
            <a:off x="5615835" y="3714681"/>
            <a:ext cx="6909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Schublade</a:t>
            </a:r>
          </a:p>
        </p:txBody>
      </p:sp>
      <p:sp>
        <p:nvSpPr>
          <p:cNvPr id="115" name="Rechteck 114"/>
          <p:cNvSpPr/>
          <p:nvPr/>
        </p:nvSpPr>
        <p:spPr>
          <a:xfrm>
            <a:off x="6355475" y="2160001"/>
            <a:ext cx="830541" cy="20353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9" name="Rechteck 118"/>
          <p:cNvSpPr/>
          <p:nvPr/>
        </p:nvSpPr>
        <p:spPr>
          <a:xfrm>
            <a:off x="7307415" y="1779915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0" name="Rechteck 119"/>
          <p:cNvSpPr/>
          <p:nvPr/>
        </p:nvSpPr>
        <p:spPr>
          <a:xfrm>
            <a:off x="5291901" y="1793519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Rechteck 120"/>
          <p:cNvSpPr/>
          <p:nvPr/>
        </p:nvSpPr>
        <p:spPr>
          <a:xfrm>
            <a:off x="5567704" y="3001769"/>
            <a:ext cx="700191" cy="1260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2" name="Ellipse 121"/>
          <p:cNvSpPr/>
          <p:nvPr/>
        </p:nvSpPr>
        <p:spPr>
          <a:xfrm>
            <a:off x="6121441" y="3014255"/>
            <a:ext cx="99424" cy="93745"/>
          </a:xfrm>
          <a:prstGeom prst="ellipse">
            <a:avLst/>
          </a:prstGeom>
          <a:solidFill>
            <a:srgbClr val="00B0F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" name="Rechteck 122"/>
          <p:cNvSpPr/>
          <p:nvPr/>
        </p:nvSpPr>
        <p:spPr>
          <a:xfrm>
            <a:off x="5020421" y="1922541"/>
            <a:ext cx="700191" cy="1260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Ellipse 123"/>
          <p:cNvSpPr/>
          <p:nvPr/>
        </p:nvSpPr>
        <p:spPr>
          <a:xfrm>
            <a:off x="5586366" y="1946715"/>
            <a:ext cx="76261" cy="88142"/>
          </a:xfrm>
          <a:prstGeom prst="ellipse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5" name="Rechteck 124"/>
          <p:cNvSpPr/>
          <p:nvPr/>
        </p:nvSpPr>
        <p:spPr>
          <a:xfrm>
            <a:off x="5783655" y="1920624"/>
            <a:ext cx="536510" cy="1251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Ellipse 127"/>
          <p:cNvSpPr/>
          <p:nvPr/>
        </p:nvSpPr>
        <p:spPr>
          <a:xfrm>
            <a:off x="5803975" y="1947657"/>
            <a:ext cx="72000" cy="72000"/>
          </a:xfrm>
          <a:prstGeom prst="ellipse">
            <a:avLst/>
          </a:prstGeom>
          <a:solidFill>
            <a:srgbClr val="92D05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Rechteck 128"/>
          <p:cNvSpPr/>
          <p:nvPr/>
        </p:nvSpPr>
        <p:spPr>
          <a:xfrm>
            <a:off x="6341684" y="2771122"/>
            <a:ext cx="312381" cy="1975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0" name="Rechteck 129"/>
          <p:cNvSpPr/>
          <p:nvPr/>
        </p:nvSpPr>
        <p:spPr>
          <a:xfrm>
            <a:off x="6341684" y="2554456"/>
            <a:ext cx="312381" cy="19757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31" name="Grafik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256" y="2737332"/>
            <a:ext cx="169842" cy="273567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 rot="16200000">
            <a:off x="6109211" y="4849630"/>
            <a:ext cx="1301154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2" name="Rechteck 131"/>
          <p:cNvSpPr/>
          <p:nvPr/>
        </p:nvSpPr>
        <p:spPr>
          <a:xfrm rot="16200000">
            <a:off x="6699513" y="4849630"/>
            <a:ext cx="1301154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Rechteck 132"/>
          <p:cNvSpPr/>
          <p:nvPr/>
        </p:nvSpPr>
        <p:spPr>
          <a:xfrm>
            <a:off x="6759788" y="5233389"/>
            <a:ext cx="590302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4" name="Rechteck 133"/>
          <p:cNvSpPr/>
          <p:nvPr/>
        </p:nvSpPr>
        <p:spPr>
          <a:xfrm>
            <a:off x="6752022" y="4526391"/>
            <a:ext cx="590302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5" name="Rechteck 134"/>
          <p:cNvSpPr/>
          <p:nvPr/>
        </p:nvSpPr>
        <p:spPr>
          <a:xfrm>
            <a:off x="6753788" y="4879890"/>
            <a:ext cx="590302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8" name="Gerader Verbinder 137"/>
          <p:cNvCxnSpPr/>
          <p:nvPr/>
        </p:nvCxnSpPr>
        <p:spPr>
          <a:xfrm flipH="1">
            <a:off x="6997959" y="3167535"/>
            <a:ext cx="111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r Verbinder 139"/>
          <p:cNvCxnSpPr/>
          <p:nvPr/>
        </p:nvCxnSpPr>
        <p:spPr>
          <a:xfrm>
            <a:off x="6997959" y="3167535"/>
            <a:ext cx="0" cy="349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Ellipse 141"/>
          <p:cNvSpPr/>
          <p:nvPr/>
        </p:nvSpPr>
        <p:spPr>
          <a:xfrm>
            <a:off x="7327529" y="3498875"/>
            <a:ext cx="354563" cy="12557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3" name="Rechteck 142"/>
          <p:cNvSpPr/>
          <p:nvPr/>
        </p:nvSpPr>
        <p:spPr>
          <a:xfrm>
            <a:off x="7327529" y="3475487"/>
            <a:ext cx="354563" cy="701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46" name="Gewinkelter Verbinder 145"/>
          <p:cNvCxnSpPr/>
          <p:nvPr/>
        </p:nvCxnSpPr>
        <p:spPr>
          <a:xfrm rot="5400000" flipH="1" flipV="1">
            <a:off x="7510104" y="3201439"/>
            <a:ext cx="2078" cy="12700"/>
          </a:xfrm>
          <a:prstGeom prst="bentConnector3">
            <a:avLst>
              <a:gd name="adj1" fmla="val -57872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hteck 147"/>
          <p:cNvSpPr/>
          <p:nvPr/>
        </p:nvSpPr>
        <p:spPr>
          <a:xfrm>
            <a:off x="7840268" y="2958895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9" name="Rechteck 148"/>
          <p:cNvSpPr/>
          <p:nvPr/>
        </p:nvSpPr>
        <p:spPr>
          <a:xfrm>
            <a:off x="4842832" y="2977112"/>
            <a:ext cx="111968" cy="675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Textfeld 76"/>
          <p:cNvSpPr txBox="1"/>
          <p:nvPr/>
        </p:nvSpPr>
        <p:spPr>
          <a:xfrm>
            <a:off x="4999952" y="2203112"/>
            <a:ext cx="745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HD-Spülung</a:t>
            </a:r>
          </a:p>
        </p:txBody>
      </p:sp>
      <p:sp>
        <p:nvSpPr>
          <p:cNvPr id="78" name="Ellipse 77"/>
          <p:cNvSpPr/>
          <p:nvPr/>
        </p:nvSpPr>
        <p:spPr>
          <a:xfrm>
            <a:off x="5703703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Ellipse 78"/>
          <p:cNvSpPr/>
          <p:nvPr/>
        </p:nvSpPr>
        <p:spPr>
          <a:xfrm flipH="1">
            <a:off x="57600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Ellipse 98"/>
          <p:cNvSpPr/>
          <p:nvPr/>
        </p:nvSpPr>
        <p:spPr>
          <a:xfrm>
            <a:off x="58176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Ellipse 99"/>
          <p:cNvSpPr/>
          <p:nvPr/>
        </p:nvSpPr>
        <p:spPr>
          <a:xfrm>
            <a:off x="58752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Ellipse 100"/>
          <p:cNvSpPr/>
          <p:nvPr/>
        </p:nvSpPr>
        <p:spPr>
          <a:xfrm>
            <a:off x="59328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Ellipse 101"/>
          <p:cNvSpPr/>
          <p:nvPr/>
        </p:nvSpPr>
        <p:spPr>
          <a:xfrm>
            <a:off x="59904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Ellipse 102"/>
          <p:cNvSpPr/>
          <p:nvPr/>
        </p:nvSpPr>
        <p:spPr>
          <a:xfrm>
            <a:off x="61056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Ellipse 103"/>
          <p:cNvSpPr/>
          <p:nvPr/>
        </p:nvSpPr>
        <p:spPr>
          <a:xfrm>
            <a:off x="61560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Ellipse 104"/>
          <p:cNvSpPr/>
          <p:nvPr/>
        </p:nvSpPr>
        <p:spPr>
          <a:xfrm>
            <a:off x="6048000" y="3168000"/>
            <a:ext cx="54000" cy="491262"/>
          </a:xfrm>
          <a:prstGeom prst="ellipse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Ellipse 115"/>
          <p:cNvSpPr/>
          <p:nvPr/>
        </p:nvSpPr>
        <p:spPr>
          <a:xfrm>
            <a:off x="58428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Ellipse 116"/>
          <p:cNvSpPr/>
          <p:nvPr/>
        </p:nvSpPr>
        <p:spPr>
          <a:xfrm>
            <a:off x="59004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Ellipse 117"/>
          <p:cNvSpPr/>
          <p:nvPr/>
        </p:nvSpPr>
        <p:spPr>
          <a:xfrm>
            <a:off x="60156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1" name="Ellipse 140"/>
          <p:cNvSpPr/>
          <p:nvPr/>
        </p:nvSpPr>
        <p:spPr>
          <a:xfrm>
            <a:off x="62460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4" name="Ellipse 143"/>
          <p:cNvSpPr/>
          <p:nvPr/>
        </p:nvSpPr>
        <p:spPr>
          <a:xfrm>
            <a:off x="61884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5" name="Ellipse 144"/>
          <p:cNvSpPr/>
          <p:nvPr/>
        </p:nvSpPr>
        <p:spPr>
          <a:xfrm>
            <a:off x="61308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7" name="Ellipse 146"/>
          <p:cNvSpPr/>
          <p:nvPr/>
        </p:nvSpPr>
        <p:spPr>
          <a:xfrm>
            <a:off x="60732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0" name="Ellipse 149"/>
          <p:cNvSpPr/>
          <p:nvPr/>
        </p:nvSpPr>
        <p:spPr>
          <a:xfrm>
            <a:off x="5958000" y="2077200"/>
            <a:ext cx="54000" cy="468000"/>
          </a:xfrm>
          <a:prstGeom prst="ellipse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Textfeld 75"/>
          <p:cNvSpPr txBox="1"/>
          <p:nvPr/>
        </p:nvSpPr>
        <p:spPr>
          <a:xfrm>
            <a:off x="5711721" y="2011352"/>
            <a:ext cx="74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Schwenk-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kopfkamera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Kabellänge mind. 200 m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5583582" y="3146367"/>
            <a:ext cx="7008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Fahrwagen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318625" y="2564573"/>
            <a:ext cx="3359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10“</a:t>
            </a:r>
          </a:p>
        </p:txBody>
      </p:sp>
      <p:sp>
        <p:nvSpPr>
          <p:cNvPr id="156" name="Textfeld 155"/>
          <p:cNvSpPr txBox="1"/>
          <p:nvPr/>
        </p:nvSpPr>
        <p:spPr>
          <a:xfrm>
            <a:off x="6320165" y="2756124"/>
            <a:ext cx="3359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10“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6344216" y="2997591"/>
            <a:ext cx="250315" cy="1191916"/>
            <a:chOff x="6344216" y="2997591"/>
            <a:chExt cx="250315" cy="1191916"/>
          </a:xfrm>
        </p:grpSpPr>
        <p:sp>
          <p:nvSpPr>
            <p:cNvPr id="51" name="Rechteck 50"/>
            <p:cNvSpPr/>
            <p:nvPr/>
          </p:nvSpPr>
          <p:spPr>
            <a:xfrm>
              <a:off x="6344216" y="2997591"/>
              <a:ext cx="250315" cy="1191916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 rot="16200000">
              <a:off x="6085028" y="3476458"/>
              <a:ext cx="7634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Bedienstand</a:t>
              </a:r>
            </a:p>
          </p:txBody>
        </p:sp>
      </p:grpSp>
      <p:sp>
        <p:nvSpPr>
          <p:cNvPr id="11" name="Rechteck 10">
            <a:extLst>
              <a:ext uri="{FF2B5EF4-FFF2-40B4-BE49-F238E27FC236}">
                <a16:creationId xmlns:a16="http://schemas.microsoft.com/office/drawing/2014/main" id="{F83A7D4D-FEBC-6D62-0180-830633920B12}"/>
              </a:ext>
            </a:extLst>
          </p:cNvPr>
          <p:cNvSpPr/>
          <p:nvPr/>
        </p:nvSpPr>
        <p:spPr>
          <a:xfrm>
            <a:off x="5036366" y="3748415"/>
            <a:ext cx="510771" cy="95303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2A8F50A-542A-61D1-0EF8-2E83F1728D59}"/>
              </a:ext>
            </a:extLst>
          </p:cNvPr>
          <p:cNvSpPr/>
          <p:nvPr/>
        </p:nvSpPr>
        <p:spPr>
          <a:xfrm>
            <a:off x="5033404" y="3493236"/>
            <a:ext cx="510771" cy="95303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3208A49-D35C-360E-B2CA-6F6F145E9852}"/>
              </a:ext>
            </a:extLst>
          </p:cNvPr>
          <p:cNvSpPr txBox="1"/>
          <p:nvPr/>
        </p:nvSpPr>
        <p:spPr>
          <a:xfrm>
            <a:off x="4952681" y="3698700"/>
            <a:ext cx="6909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Schublade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BC9445E-7465-C80A-BFAB-74F487A31C78}"/>
              </a:ext>
            </a:extLst>
          </p:cNvPr>
          <p:cNvSpPr txBox="1"/>
          <p:nvPr/>
        </p:nvSpPr>
        <p:spPr>
          <a:xfrm>
            <a:off x="4960050" y="3441824"/>
            <a:ext cx="6909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Schublade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2D5A45D-7AAD-05AA-C3F9-79D1E28D4C7D}"/>
              </a:ext>
            </a:extLst>
          </p:cNvPr>
          <p:cNvSpPr txBox="1"/>
          <p:nvPr/>
        </p:nvSpPr>
        <p:spPr>
          <a:xfrm>
            <a:off x="5784509" y="3384284"/>
            <a:ext cx="3359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10“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1350DDC-104A-B001-7245-192E2066761D}"/>
              </a:ext>
            </a:extLst>
          </p:cNvPr>
          <p:cNvSpPr/>
          <p:nvPr/>
        </p:nvSpPr>
        <p:spPr>
          <a:xfrm>
            <a:off x="5739592" y="3392267"/>
            <a:ext cx="372618" cy="1829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9A17A44-575B-6029-D539-9FE340E1683D}"/>
              </a:ext>
            </a:extLst>
          </p:cNvPr>
          <p:cNvSpPr txBox="1"/>
          <p:nvPr/>
        </p:nvSpPr>
        <p:spPr>
          <a:xfrm>
            <a:off x="5704782" y="3389892"/>
            <a:ext cx="5228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Mind.15“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821197B0-6F7C-B12F-5DD6-406AB7299B6B}"/>
              </a:ext>
            </a:extLst>
          </p:cNvPr>
          <p:cNvSpPr/>
          <p:nvPr/>
        </p:nvSpPr>
        <p:spPr>
          <a:xfrm>
            <a:off x="5025220" y="3262651"/>
            <a:ext cx="527014" cy="8606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E607EBD-C88C-4D8F-98EC-20FBF6852926}"/>
              </a:ext>
            </a:extLst>
          </p:cNvPr>
          <p:cNvSpPr txBox="1"/>
          <p:nvPr/>
        </p:nvSpPr>
        <p:spPr>
          <a:xfrm>
            <a:off x="4958563" y="3199592"/>
            <a:ext cx="6909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Schublade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BC71B05-0426-685A-F79D-342B4B263470}"/>
              </a:ext>
            </a:extLst>
          </p:cNvPr>
          <p:cNvSpPr/>
          <p:nvPr/>
        </p:nvSpPr>
        <p:spPr>
          <a:xfrm>
            <a:off x="5003624" y="3005029"/>
            <a:ext cx="510771" cy="1228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1E13549-3FE2-8525-EA43-1F09365D660B}"/>
              </a:ext>
            </a:extLst>
          </p:cNvPr>
          <p:cNvSpPr txBox="1"/>
          <p:nvPr/>
        </p:nvSpPr>
        <p:spPr>
          <a:xfrm>
            <a:off x="4943120" y="2965017"/>
            <a:ext cx="6847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Ablagefach</a:t>
            </a:r>
          </a:p>
        </p:txBody>
      </p:sp>
    </p:spTree>
    <p:extLst>
      <p:ext uri="{BB962C8B-B14F-4D97-AF65-F5344CB8AC3E}">
        <p14:creationId xmlns:p14="http://schemas.microsoft.com/office/powerpoint/2010/main" val="2692781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Breitbild</PresentationFormat>
  <Paragraphs>39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Schuster, Stefan</dc:creator>
  <cp:lastModifiedBy>Schuster, Stefan</cp:lastModifiedBy>
  <cp:revision>61</cp:revision>
  <dcterms:created xsi:type="dcterms:W3CDTF">2026-02-06T09:26:57Z</dcterms:created>
  <dcterms:modified xsi:type="dcterms:W3CDTF">2026-08-17T09:41:52Z</dcterms:modified>
</cp:coreProperties>
</file>